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CB1-6F8B-4CFF-9E31-BAE5C919D57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AF5A-BBE3-4B24-9B2B-E1FBC9DB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99" y="5099185"/>
            <a:ext cx="3773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Monday 20 February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</a:t>
            </a:r>
            <a:r>
              <a:rPr lang="en-US" sz="2800" dirty="0">
                <a:solidFill>
                  <a:srgbClr val="C00000"/>
                </a:solidFill>
              </a:rPr>
              <a:t>February </a:t>
            </a:r>
          </a:p>
        </p:txBody>
      </p:sp>
      <p:sp>
        <p:nvSpPr>
          <p:cNvPr id="6" name="Oval 5"/>
          <p:cNvSpPr/>
          <p:nvPr/>
        </p:nvSpPr>
        <p:spPr>
          <a:xfrm>
            <a:off x="7200899" y="2308473"/>
            <a:ext cx="2571326" cy="2613151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6456"/>
              </p:ext>
            </p:extLst>
          </p:nvPr>
        </p:nvGraphicFramePr>
        <p:xfrm>
          <a:off x="11075068" y="1042032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3501" y="131736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826188" y="2964331"/>
            <a:ext cx="1412364" cy="1782481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27895" y="3110048"/>
            <a:ext cx="946306" cy="1058540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10282" y="3364883"/>
            <a:ext cx="502812" cy="575105"/>
          </a:xfrm>
          <a:prstGeom prst="ellipse">
            <a:avLst/>
          </a:prstGeom>
          <a:solidFill>
            <a:schemeClr val="accent1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896" y="97536"/>
            <a:ext cx="3572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1: Forecast for Day 3</a:t>
            </a:r>
            <a:endParaRPr lang="en-ZA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37658"/>
              </p:ext>
            </p:extLst>
          </p:nvPr>
        </p:nvGraphicFramePr>
        <p:xfrm>
          <a:off x="11541696" y="1055066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1 -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There is a weak tropical low pressure that is expected to be situated just off the north-east coast of Madagascar on Wednesday</a:t>
            </a:r>
          </a:p>
          <a:p>
            <a:r>
              <a:rPr lang="en-US" sz="2700" dirty="0" smtClean="0"/>
              <a:t>It does not seem to be very strong at this stage, possibly only reaching tropical depression stage </a:t>
            </a:r>
          </a:p>
          <a:p>
            <a:r>
              <a:rPr lang="en-US" sz="2700" dirty="0" smtClean="0"/>
              <a:t>No forecast has been sent by RSMC La Reunion as yet, however NWP models are showing a large area of 60-80mm over the north-eastern parts of Madagascar in the next 24 hours, reaching 100mm in places.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0"/>
            <a:ext cx="9697453" cy="6869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71903" y="2205318"/>
            <a:ext cx="2327591" cy="2312894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47515"/>
              </p:ext>
            </p:extLst>
          </p:nvPr>
        </p:nvGraphicFramePr>
        <p:xfrm>
          <a:off x="11004884" y="1534278"/>
          <a:ext cx="433137" cy="1854200"/>
        </p:xfrm>
        <a:graphic>
          <a:graphicData uri="http://schemas.openxmlformats.org/drawingml/2006/table">
            <a:tbl>
              <a:tblPr/>
              <a:tblGrid>
                <a:gridCol w="433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464956" y="2418702"/>
            <a:ext cx="1476648" cy="140507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01647" y="2652319"/>
            <a:ext cx="1132996" cy="1009277"/>
          </a:xfrm>
          <a:prstGeom prst="ellips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94569" y="2746379"/>
            <a:ext cx="678885" cy="664204"/>
          </a:xfrm>
          <a:prstGeom prst="ellipse">
            <a:avLst/>
          </a:prstGeom>
          <a:solidFill>
            <a:schemeClr val="accent1">
              <a:lumMod val="5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93501" y="522345"/>
            <a:ext cx="12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 hour rainfall (mm)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1291" y="5099185"/>
            <a:ext cx="376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Forecast issued: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Wednesday 23 February </a:t>
            </a:r>
            <a:r>
              <a:rPr lang="en-US" sz="2800" dirty="0" smtClean="0">
                <a:solidFill>
                  <a:srgbClr val="00B050"/>
                </a:solidFill>
              </a:rPr>
              <a:t>Forecast valid: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Wednesday 23 February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0395" y="231712"/>
            <a:ext cx="412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Scenario 2: Forecast for Day 1 (Today)</a:t>
            </a:r>
            <a:endParaRPr lang="en-ZA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9315"/>
              </p:ext>
            </p:extLst>
          </p:nvPr>
        </p:nvGraphicFramePr>
        <p:xfrm>
          <a:off x="11454610" y="1535213"/>
          <a:ext cx="737390" cy="1875370"/>
        </p:xfrm>
        <a:graphic>
          <a:graphicData uri="http://schemas.openxmlformats.org/drawingml/2006/table">
            <a:tbl>
              <a:tblPr/>
              <a:tblGrid>
                <a:gridCol w="737390"/>
              </a:tblGrid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6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80-100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60-80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40-60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Scenario 2 - Additional information: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811"/>
            <a:ext cx="10515600" cy="5106152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Tropical low pressure has weakened from what was expected and has moved position from what was originally expected</a:t>
            </a:r>
          </a:p>
          <a:p>
            <a:r>
              <a:rPr lang="en-US" sz="2700" dirty="0" smtClean="0"/>
              <a:t>RSMC La Reunion sent a bulletin out yesterday and updated it today, classifying the low pressure as a tropical disturbance for today. </a:t>
            </a:r>
          </a:p>
          <a:p>
            <a:r>
              <a:rPr lang="en-US" sz="2700" dirty="0" smtClean="0"/>
              <a:t>Models are in agreement with rainfall amounts of approx. 80-100mm in 24 hours </a:t>
            </a:r>
          </a:p>
          <a:p>
            <a:r>
              <a:rPr lang="en-US" sz="2700" dirty="0" smtClean="0"/>
              <a:t>The Unified Model (12km) shows 6 hourly rainfall amounts of &gt;50mm between 12-18Z over the extreme north-eastern parts of Madagascar today while </a:t>
            </a:r>
            <a:r>
              <a:rPr lang="en-US" sz="2700" dirty="0" err="1" smtClean="0"/>
              <a:t>Aladin</a:t>
            </a:r>
            <a:r>
              <a:rPr lang="en-US" sz="2700" dirty="0" smtClean="0"/>
              <a:t> shows 30-40mm during the same period. </a:t>
            </a:r>
          </a:p>
          <a:p>
            <a:r>
              <a:rPr lang="en-US" sz="2700" dirty="0" smtClean="0"/>
              <a:t>The Department of Tourism has just contacted the weather office and said that there is a race that is scheduled to take place this evening at 18Z at </a:t>
            </a:r>
            <a:r>
              <a:rPr lang="en-US" sz="2700" dirty="0" err="1"/>
              <a:t>Antsiranana</a:t>
            </a:r>
            <a:r>
              <a:rPr lang="en-US" sz="2700" dirty="0"/>
              <a:t> (Diego Suarez</a:t>
            </a:r>
            <a:r>
              <a:rPr lang="en-US" sz="2700" dirty="0" smtClean="0"/>
              <a:t>) where 1000 international spectators are expected to watch </a:t>
            </a:r>
            <a:r>
              <a:rPr lang="en-US" sz="2700" smtClean="0"/>
              <a:t>the event</a:t>
            </a:r>
            <a:endParaRPr lang="en-US" sz="2700" dirty="0"/>
          </a:p>
          <a:p>
            <a:endParaRPr lang="en-US" sz="27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289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Scenario 1 - Additional information:</vt:lpstr>
      <vt:lpstr>PowerPoint Presentation</vt:lpstr>
      <vt:lpstr>Scenario 2 - Additional information: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Webster</dc:creator>
  <cp:lastModifiedBy>dshift</cp:lastModifiedBy>
  <cp:revision>19</cp:revision>
  <dcterms:created xsi:type="dcterms:W3CDTF">2016-10-06T11:18:54Z</dcterms:created>
  <dcterms:modified xsi:type="dcterms:W3CDTF">2016-11-02T16:20:06Z</dcterms:modified>
</cp:coreProperties>
</file>